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339" r:id="rId2"/>
    <p:sldId id="341" r:id="rId3"/>
    <p:sldId id="342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06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DF02E-EE6F-43DC-BB7F-59DDB8112560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87392-A42A-4304-A1B2-38CD6949A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93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2B7C-7973-42CA-B29A-FA9111020193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3475-C349-4D96-AF34-254898C85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39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2B7C-7973-42CA-B29A-FA9111020193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3475-C349-4D96-AF34-254898C85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03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2B7C-7973-42CA-B29A-FA9111020193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3475-C349-4D96-AF34-254898C85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00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2B7C-7973-42CA-B29A-FA9111020193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3475-C349-4D96-AF34-254898C85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04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2B7C-7973-42CA-B29A-FA9111020193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3475-C349-4D96-AF34-254898C85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9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2B7C-7973-42CA-B29A-FA9111020193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3475-C349-4D96-AF34-254898C85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22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2B7C-7973-42CA-B29A-FA9111020193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3475-C349-4D96-AF34-254898C85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20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2B7C-7973-42CA-B29A-FA9111020193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3475-C349-4D96-AF34-254898C85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89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2B7C-7973-42CA-B29A-FA9111020193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3475-C349-4D96-AF34-254898C85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24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2B7C-7973-42CA-B29A-FA9111020193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3475-C349-4D96-AF34-254898C85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61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2B7C-7973-42CA-B29A-FA9111020193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3475-C349-4D96-AF34-254898C85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2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B2B7C-7973-42CA-B29A-FA9111020193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23475-C349-4D96-AF34-254898C85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8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is trimm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533400"/>
            <a:ext cx="8839200" cy="589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137160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Brush Script Std" panose="03060802040607070404" pitchFamily="66" charset="0"/>
              </a:rPr>
              <a:t>Lois</a:t>
            </a:r>
            <a:endParaRPr lang="en-US" sz="7200" dirty="0">
              <a:latin typeface="Brush Script Std" panose="0306080204060707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16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658" y="814612"/>
            <a:ext cx="4418684" cy="5228776"/>
          </a:xfrm>
          <a:prstGeom prst="rect">
            <a:avLst/>
          </a:prstGeom>
        </p:spPr>
      </p:pic>
      <p:pic>
        <p:nvPicPr>
          <p:cNvPr id="3" name="Kens_commen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6324600"/>
            <a:ext cx="304800" cy="30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24200" y="487680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Brush Script Std" panose="03060802040607070404" pitchFamily="66" charset="0"/>
              </a:rPr>
              <a:t>Ken</a:t>
            </a:r>
            <a:endParaRPr lang="en-US" sz="7200" dirty="0">
              <a:solidFill>
                <a:schemeClr val="bg1"/>
              </a:solidFill>
              <a:latin typeface="Brush Script Std" panose="0306080204060707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73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3039" y="4419600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what do you think?</a:t>
            </a:r>
            <a:endParaRPr lang="en-US" sz="6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7200"/>
            <a:ext cx="4108450" cy="362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5638800"/>
            <a:ext cx="723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shawna.haider@slcc.edu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17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9</Words>
  <Application>Microsoft Office PowerPoint</Application>
  <PresentationFormat>On-screen Show (4:3)</PresentationFormat>
  <Paragraphs>4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Brush Script Std</vt:lpstr>
      <vt:lpstr>Calibri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Mom</dc:creator>
  <cp:lastModifiedBy>Shawna Haider</cp:lastModifiedBy>
  <cp:revision>90</cp:revision>
  <dcterms:created xsi:type="dcterms:W3CDTF">2014-02-18T18:53:39Z</dcterms:created>
  <dcterms:modified xsi:type="dcterms:W3CDTF">2016-11-14T17:35:43Z</dcterms:modified>
</cp:coreProperties>
</file>