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9" r:id="rId3"/>
    <p:sldId id="267" r:id="rId4"/>
    <p:sldId id="268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0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98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F8B39-D5F5-4B42-869B-49F640BE2B59}" type="datetimeFigureOut">
              <a:rPr lang="en-US" smtClean="0"/>
              <a:t>11/14/2016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43DBE-EA85-42EE-BAF0-E3782F5E5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051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F8B39-D5F5-4B42-869B-49F640BE2B59}" type="datetimeFigureOut">
              <a:rPr lang="en-US" smtClean="0"/>
              <a:t>11/14/2016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43DBE-EA85-42EE-BAF0-E3782F5E5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878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F8B39-D5F5-4B42-869B-49F640BE2B59}" type="datetimeFigureOut">
              <a:rPr lang="en-US" smtClean="0"/>
              <a:t>11/14/2016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43DBE-EA85-42EE-BAF0-E3782F5E5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171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B2B7C-7973-42CA-B29A-FA91110201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3475-C349-4D96-AF34-254898C85F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424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F8B39-D5F5-4B42-869B-49F640BE2B59}" type="datetimeFigureOut">
              <a:rPr lang="en-US" smtClean="0"/>
              <a:t>11/14/2016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43DBE-EA85-42EE-BAF0-E3782F5E5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044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F8B39-D5F5-4B42-869B-49F640BE2B59}" type="datetimeFigureOut">
              <a:rPr lang="en-US" smtClean="0"/>
              <a:t>11/14/2016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43DBE-EA85-42EE-BAF0-E3782F5E5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59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F8B39-D5F5-4B42-869B-49F640BE2B59}" type="datetimeFigureOut">
              <a:rPr lang="en-US" smtClean="0"/>
              <a:t>11/14/2016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43DBE-EA85-42EE-BAF0-E3782F5E5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957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F8B39-D5F5-4B42-869B-49F640BE2B59}" type="datetimeFigureOut">
              <a:rPr lang="en-US" smtClean="0"/>
              <a:t>11/14/2016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43DBE-EA85-42EE-BAF0-E3782F5E5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767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F8B39-D5F5-4B42-869B-49F640BE2B59}" type="datetimeFigureOut">
              <a:rPr lang="en-US" smtClean="0"/>
              <a:t>11/14/2016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43DBE-EA85-42EE-BAF0-E3782F5E5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351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F8B39-D5F5-4B42-869B-49F640BE2B59}" type="datetimeFigureOut">
              <a:rPr lang="en-US" smtClean="0"/>
              <a:t>11/14/2016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43DBE-EA85-42EE-BAF0-E3782F5E5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750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F8B39-D5F5-4B42-869B-49F640BE2B59}" type="datetimeFigureOut">
              <a:rPr lang="en-US" smtClean="0"/>
              <a:t>11/14/2016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43DBE-EA85-42EE-BAF0-E3782F5E5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773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F8B39-D5F5-4B42-869B-49F640BE2B59}" type="datetimeFigureOut">
              <a:rPr lang="en-US" smtClean="0"/>
              <a:t>11/14/2016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43DBE-EA85-42EE-BAF0-E3782F5E5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678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3F8B39-D5F5-4B42-869B-49F640BE2B59}" type="datetimeFigureOut">
              <a:rPr lang="en-US" smtClean="0"/>
              <a:t>11/14/2016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A43DBE-EA85-42EE-BAF0-E3782F5E5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549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6B2B7C-7973-42CA-B29A-FA9111020193}" type="datetimeFigureOut">
              <a:rPr lang="en-US" smtClean="0"/>
              <a:t>11/14/2016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A23475-C349-4D96-AF34-254898C85F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97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Jared trimme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228600"/>
            <a:ext cx="91440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09800" y="1600201"/>
            <a:ext cx="289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prstClr val="black"/>
                </a:solidFill>
                <a:latin typeface="Brush Script Std" panose="03060802040607070404" pitchFamily="66" charset="0"/>
              </a:rPr>
              <a:t>Jared</a:t>
            </a:r>
          </a:p>
        </p:txBody>
      </p:sp>
    </p:spTree>
    <p:extLst>
      <p:ext uri="{BB962C8B-B14F-4D97-AF65-F5344CB8AC3E}">
        <p14:creationId xmlns:p14="http://schemas.microsoft.com/office/powerpoint/2010/main" val="778581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jessica trimme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431800"/>
            <a:ext cx="91440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57400" y="1371601"/>
            <a:ext cx="289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Brush Script Std" panose="03060802040607070404" pitchFamily="66" charset="0"/>
              </a:rPr>
              <a:t>Jessica</a:t>
            </a:r>
          </a:p>
        </p:txBody>
      </p:sp>
    </p:spTree>
    <p:extLst>
      <p:ext uri="{BB962C8B-B14F-4D97-AF65-F5344CB8AC3E}">
        <p14:creationId xmlns:p14="http://schemas.microsoft.com/office/powerpoint/2010/main" val="73384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ade trimme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0200" y="381000"/>
            <a:ext cx="8915400" cy="5943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57400" y="1371601"/>
            <a:ext cx="289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Brush Script Std" panose="03060802040607070404" pitchFamily="66" charset="0"/>
              </a:rPr>
              <a:t>Cade</a:t>
            </a:r>
          </a:p>
        </p:txBody>
      </p:sp>
    </p:spTree>
    <p:extLst>
      <p:ext uri="{BB962C8B-B14F-4D97-AF65-F5344CB8AC3E}">
        <p14:creationId xmlns:p14="http://schemas.microsoft.com/office/powerpoint/2010/main" val="645963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</Words>
  <Application>Microsoft Office PowerPoint</Application>
  <PresentationFormat>Widescreen</PresentationFormat>
  <Paragraphs>3</Paragraphs>
  <Slides>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Arial</vt:lpstr>
      <vt:lpstr>Brush Script Std</vt:lpstr>
      <vt:lpstr>Calibri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</vt:vector>
  </TitlesOfParts>
  <Company>SLCC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Shawna Haider</dc:creator>
  <cp:lastModifiedBy>Shawna Haider</cp:lastModifiedBy>
  <cp:revision>4</cp:revision>
  <dcterms:created xsi:type="dcterms:W3CDTF">2016-11-14T04:11:30Z</dcterms:created>
  <dcterms:modified xsi:type="dcterms:W3CDTF">2016-11-14T17:31:09Z</dcterms:modified>
</cp:coreProperties>
</file>