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7" r:id="rId20"/>
    <p:sldId id="278" r:id="rId21"/>
    <p:sldId id="279" r:id="rId22"/>
    <p:sldId id="28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0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96" y="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65A995-DFB9-49B2-9232-C899F30E5DF9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C6A8E3-A84F-48F7-8793-44A2CB697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752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87392-A42A-4304-A1B2-38CD6949AD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752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F76C7-232E-4803-A686-13AC75F0AC7D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FD65-8523-41D3-81B0-4C1962C7A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96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F76C7-232E-4803-A686-13AC75F0AC7D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FD65-8523-41D3-81B0-4C1962C7A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23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F76C7-232E-4803-A686-13AC75F0AC7D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FD65-8523-41D3-81B0-4C1962C7A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53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F76C7-232E-4803-A686-13AC75F0AC7D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FD65-8523-41D3-81B0-4C1962C7A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568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F76C7-232E-4803-A686-13AC75F0AC7D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FD65-8523-41D3-81B0-4C1962C7A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548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F76C7-232E-4803-A686-13AC75F0AC7D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FD65-8523-41D3-81B0-4C1962C7A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681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F76C7-232E-4803-A686-13AC75F0AC7D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FD65-8523-41D3-81B0-4C1962C7A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038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F76C7-232E-4803-A686-13AC75F0AC7D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FD65-8523-41D3-81B0-4C1962C7A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567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F76C7-232E-4803-A686-13AC75F0AC7D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FD65-8523-41D3-81B0-4C1962C7A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944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F76C7-232E-4803-A686-13AC75F0AC7D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FD65-8523-41D3-81B0-4C1962C7A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847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F76C7-232E-4803-A686-13AC75F0AC7D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FD65-8523-41D3-81B0-4C1962C7A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58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0F76C7-232E-4803-A686-13AC75F0AC7D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2FD65-8523-41D3-81B0-4C1962C7A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85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hawnahai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32986" y="381000"/>
            <a:ext cx="895628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200" dirty="0">
                <a:solidFill>
                  <a:schemeClr val="tx2"/>
                </a:solidFill>
                <a:latin typeface="Gear Crank" panose="020B0604020202020204" pitchFamily="34" charset="0"/>
                <a:cs typeface="Arial" panose="020B0604020202020204" pitchFamily="34" charset="0"/>
              </a:rPr>
              <a:t>Active Trigonometry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556" y="1676401"/>
            <a:ext cx="6324600" cy="423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920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05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86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01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50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63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56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03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18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-57150"/>
            <a:ext cx="9321800" cy="699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54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57039" y="4419600"/>
            <a:ext cx="8229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 what do students think?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57201"/>
            <a:ext cx="4108450" cy="3626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316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 rotWithShape="1">
          <a:blip r:embed="rId4"/>
          <a:srcRect t="1859"/>
          <a:stretch/>
        </p:blipFill>
        <p:spPr>
          <a:xfrm>
            <a:off x="2895600" y="152401"/>
            <a:ext cx="6705600" cy="661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68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7400" y="1676400"/>
            <a:ext cx="792480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 hated this format in the beginning but now I enjoy and like the format!  I wish all classes were like this! I am usually not very good at math but I feel like I learned everything so well!</a:t>
            </a:r>
          </a:p>
        </p:txBody>
      </p:sp>
    </p:spTree>
    <p:extLst>
      <p:ext uri="{BB962C8B-B14F-4D97-AF65-F5344CB8AC3E}">
        <p14:creationId xmlns:p14="http://schemas.microsoft.com/office/powerpoint/2010/main" val="118154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4014" y="304800"/>
            <a:ext cx="6210706" cy="5867030"/>
          </a:xfrm>
          <a:prstGeom prst="rect">
            <a:avLst/>
          </a:prstGeom>
        </p:spPr>
      </p:pic>
      <p:pic>
        <p:nvPicPr>
          <p:cNvPr id="3" name="Jacobs though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967" y="6394785"/>
            <a:ext cx="304800" cy="304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29200" y="4648201"/>
            <a:ext cx="3505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Std" panose="03060802040607070404" pitchFamily="66" charset="0"/>
                <a:ea typeface="+mn-ea"/>
                <a:cs typeface="+mn-cs"/>
              </a:rPr>
              <a:t>Jacob</a:t>
            </a:r>
          </a:p>
        </p:txBody>
      </p:sp>
    </p:spTree>
    <p:extLst>
      <p:ext uri="{BB962C8B-B14F-4D97-AF65-F5344CB8AC3E}">
        <p14:creationId xmlns:p14="http://schemas.microsoft.com/office/powerpoint/2010/main" val="3788066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essil trimm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200" y="457200"/>
            <a:ext cx="8915400" cy="5943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7400" y="1371601"/>
            <a:ext cx="289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latin typeface="Brush Script Std" panose="03060802040607070404" pitchFamily="66" charset="0"/>
              </a:rPr>
              <a:t>Jessil</a:t>
            </a:r>
            <a:endParaRPr lang="en-US" sz="7200" dirty="0">
              <a:latin typeface="Brush Script Std" panose="0306080204060707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62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0" y="4419601"/>
            <a:ext cx="822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what is class like?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57201"/>
            <a:ext cx="4108450" cy="3626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369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84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1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45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83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6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42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59</Words>
  <Application>Microsoft Office PowerPoint</Application>
  <PresentationFormat>Widescreen</PresentationFormat>
  <Paragraphs>7</Paragraphs>
  <Slides>22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Brush Script Std</vt:lpstr>
      <vt:lpstr>Calibri</vt:lpstr>
      <vt:lpstr>Calibri Light</vt:lpstr>
      <vt:lpstr>Gear Crank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SLCC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Shawna Haider</dc:creator>
  <cp:lastModifiedBy>Shawna Haider</cp:lastModifiedBy>
  <cp:revision>4</cp:revision>
  <dcterms:created xsi:type="dcterms:W3CDTF">2016-11-14T04:09:36Z</dcterms:created>
  <dcterms:modified xsi:type="dcterms:W3CDTF">2016-11-14T17:44:12Z</dcterms:modified>
</cp:coreProperties>
</file>